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9" d="100"/>
          <a:sy n="99" d="100"/>
        </p:scale>
        <p:origin x="102" y="2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06F39-2A18-4342-802B-62712172020F}" type="datetimeFigureOut">
              <a:rPr lang="ru-RU" smtClean="0"/>
              <a:t>09.01.2024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2735-1FC2-4D89-9EFE-70171A12C0B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202498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06F39-2A18-4342-802B-62712172020F}" type="datetimeFigureOut">
              <a:rPr lang="ru-RU" smtClean="0"/>
              <a:t>09.01.2024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2735-1FC2-4D89-9EFE-70171A12C0B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701288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06F39-2A18-4342-802B-62712172020F}" type="datetimeFigureOut">
              <a:rPr lang="ru-RU" smtClean="0"/>
              <a:t>09.01.2024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2735-1FC2-4D89-9EFE-70171A12C0B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763931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06F39-2A18-4342-802B-62712172020F}" type="datetimeFigureOut">
              <a:rPr lang="ru-RU" smtClean="0"/>
              <a:t>09.01.2024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2735-1FC2-4D89-9EFE-70171A12C0B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401252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06F39-2A18-4342-802B-62712172020F}" type="datetimeFigureOut">
              <a:rPr lang="ru-RU" smtClean="0"/>
              <a:t>09.01.2024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2735-1FC2-4D89-9EFE-70171A12C0B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483672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06F39-2A18-4342-802B-62712172020F}" type="datetimeFigureOut">
              <a:rPr lang="ru-RU" smtClean="0"/>
              <a:t>09.01.2024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2735-1FC2-4D89-9EFE-70171A12C0B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889213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06F39-2A18-4342-802B-62712172020F}" type="datetimeFigureOut">
              <a:rPr lang="ru-RU" smtClean="0"/>
              <a:t>09.01.2024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2735-1FC2-4D89-9EFE-70171A12C0B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235432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06F39-2A18-4342-802B-62712172020F}" type="datetimeFigureOut">
              <a:rPr lang="ru-RU" smtClean="0"/>
              <a:t>09.01.2024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2735-1FC2-4D89-9EFE-70171A12C0B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041309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06F39-2A18-4342-802B-62712172020F}" type="datetimeFigureOut">
              <a:rPr lang="ru-RU" smtClean="0"/>
              <a:t>09.01.2024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2735-1FC2-4D89-9EFE-70171A12C0B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237197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06F39-2A18-4342-802B-62712172020F}" type="datetimeFigureOut">
              <a:rPr lang="ru-RU" smtClean="0"/>
              <a:t>09.01.2024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2735-1FC2-4D89-9EFE-70171A12C0B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206016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06F39-2A18-4342-802B-62712172020F}" type="datetimeFigureOut">
              <a:rPr lang="ru-RU" smtClean="0"/>
              <a:t>09.01.2024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B2735-1FC2-4D89-9EFE-70171A12C0B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711335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96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F06F39-2A18-4342-802B-62712172020F}" type="datetimeFigureOut">
              <a:rPr lang="ru-RU" smtClean="0"/>
              <a:t>09.01.2024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8B2735-1FC2-4D89-9EFE-70171A12C0B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240984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6500388" y="3639493"/>
            <a:ext cx="5060887" cy="205513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800" b="1" dirty="0" smtClean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Выстрадали</a:t>
            </a:r>
          </a:p>
          <a:p>
            <a:r>
              <a:rPr lang="ru-RU" sz="4800" b="1" dirty="0" smtClean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Проскурин Илья</a:t>
            </a:r>
          </a:p>
          <a:p>
            <a:r>
              <a:rPr lang="ru-RU" sz="4800" b="1" dirty="0" smtClean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Сыров Дмитрий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4986" y="463967"/>
            <a:ext cx="3724275" cy="82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76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3725532" cy="2185570"/>
          </a:xfrm>
        </p:spPr>
        <p:txBody>
          <a:bodyPr/>
          <a:lstStyle/>
          <a:p>
            <a:r>
              <a:rPr lang="ru-RU" b="1" dirty="0" smtClean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Собственно </a:t>
            </a:r>
            <a:r>
              <a:rPr lang="ru-RU" b="1" dirty="0" err="1" smtClean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геймплей</a:t>
            </a:r>
            <a:endParaRPr lang="ru-RU" b="1" dirty="0"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pic>
        <p:nvPicPr>
          <p:cNvPr id="4" name="video_2024-01-09_14-05-5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63732" y="146017"/>
            <a:ext cx="2905377" cy="6456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48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805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2933" y="290513"/>
            <a:ext cx="3162741" cy="6077798"/>
          </a:xfrm>
          <a:prstGeom prst="rect">
            <a:avLst/>
          </a:prstGeom>
        </p:spPr>
      </p:pic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594196" y="557630"/>
            <a:ext cx="2674733" cy="1325563"/>
          </a:xfrm>
        </p:spPr>
        <p:txBody>
          <a:bodyPr>
            <a:normAutofit fontScale="90000"/>
          </a:bodyPr>
          <a:lstStyle/>
          <a:p>
            <a:r>
              <a:rPr lang="ru-RU" dirty="0" smtClean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Планы на будущее</a:t>
            </a:r>
            <a:endParaRPr lang="ru-RU" dirty="0"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5674" y="0"/>
            <a:ext cx="31840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142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</TotalTime>
  <Words>10</Words>
  <Application>Microsoft Office PowerPoint</Application>
  <PresentationFormat>Широкоэкранный</PresentationFormat>
  <Paragraphs>5</Paragraphs>
  <Slides>4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</vt:i4>
      </vt:variant>
    </vt:vector>
  </HeadingPairs>
  <TitlesOfParts>
    <vt:vector size="9" baseType="lpstr">
      <vt:lpstr>Arial</vt:lpstr>
      <vt:lpstr>Calibri</vt:lpstr>
      <vt:lpstr>Calibri Light</vt:lpstr>
      <vt:lpstr>JetBrains Mono</vt:lpstr>
      <vt:lpstr>Тема Office</vt:lpstr>
      <vt:lpstr>Презентация PowerPoint</vt:lpstr>
      <vt:lpstr>Собственно геймплей</vt:lpstr>
      <vt:lpstr>Презентация PowerPoint</vt:lpstr>
      <vt:lpstr>Планы на будущее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WordFall</dc:title>
  <dc:creator>1</dc:creator>
  <cp:lastModifiedBy>1</cp:lastModifiedBy>
  <cp:revision>8</cp:revision>
  <dcterms:created xsi:type="dcterms:W3CDTF">2024-01-09T09:56:49Z</dcterms:created>
  <dcterms:modified xsi:type="dcterms:W3CDTF">2024-01-09T11:40:33Z</dcterms:modified>
</cp:coreProperties>
</file>